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2117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12979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09029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12598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08648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19761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1365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09905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461708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73990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" y="4269740"/>
            <a:ext cx="2783840" cy="16148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760" y="5996940"/>
            <a:ext cx="31019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4540885"/>
            <a:ext cx="3240405" cy="1171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91360" y="4636770"/>
            <a:ext cx="1329055" cy="99822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86305" y="454088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929005" y="4625975"/>
            <a:ext cx="1390015" cy="179705"/>
          </a:xfrm>
          <a:prstGeom prst="straightConnector1">
            <a:avLst/>
          </a:prstGeom>
          <a:ln w="28575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256790" y="461137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97350" y="517461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>
            <a:endCxn id="7" idx="1"/>
          </p:cNvCxnSpPr>
          <p:nvPr/>
        </p:nvCxnSpPr>
        <p:spPr>
          <a:xfrm>
            <a:off x="2402840" y="4686935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669030" y="5800725"/>
            <a:ext cx="84963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个尺度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个比例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18660" y="588454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692775" y="589470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716655" y="256794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采用全卷积网络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632075" y="1681480"/>
            <a:ext cx="901700" cy="46799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output channels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736340" y="139573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36340" y="190500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7" name="直接箭头连接符 36"/>
          <p:cNvCxnSpPr>
            <a:stCxn id="34" idx="3"/>
            <a:endCxn id="35" idx="1"/>
          </p:cNvCxnSpPr>
          <p:nvPr/>
        </p:nvCxnSpPr>
        <p:spPr>
          <a:xfrm flipV="1">
            <a:off x="3533775" y="1665605"/>
            <a:ext cx="202565" cy="2857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4" idx="3"/>
            <a:endCxn id="36" idx="1"/>
          </p:cNvCxnSpPr>
          <p:nvPr/>
        </p:nvCxnSpPr>
        <p:spPr>
          <a:xfrm>
            <a:off x="3533775" y="1951355"/>
            <a:ext cx="202565" cy="22352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586355" y="2149475"/>
            <a:ext cx="94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3395980" y="2167890"/>
            <a:ext cx="16510" cy="743585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7400925" y="4398645"/>
            <a:ext cx="1614805" cy="144335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7400925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81060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38770" y="423354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7855" y="5783580"/>
            <a:ext cx="234124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原图像中的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15005" y="321627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312795" y="284035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46195" y="123888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57625" y="2313940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569210" y="1250950"/>
            <a:ext cx="2908935" cy="12509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 flipV="1">
            <a:off x="4690745" y="141160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692015" y="193103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4627880" y="1781175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639945" y="126301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593715" y="1360170"/>
            <a:ext cx="76263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563995" y="1360170"/>
            <a:ext cx="48577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6381115" y="15754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9" name="肘形连接符 58"/>
          <p:cNvCxnSpPr>
            <a:stCxn id="56" idx="2"/>
          </p:cNvCxnSpPr>
          <p:nvPr/>
        </p:nvCxnSpPr>
        <p:spPr>
          <a:xfrm rot="5400000">
            <a:off x="6123305" y="1951355"/>
            <a:ext cx="620395" cy="74676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5888355" y="2629535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694170" y="274828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07720" y="404241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282440"/>
            <a:ext cx="8736965" cy="238379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737870" y="5812790"/>
            <a:ext cx="2035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经过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后，</a:t>
            </a:r>
            <a:r>
              <a:rPr 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图尺度相差 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16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倍</a:t>
            </a:r>
            <a:endParaRPr lang="zh-CN" altLang="en-US" sz="1000" b="1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5923915" y="3505835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>
            <a:off x="5596890" y="3489325"/>
            <a:ext cx="327025" cy="233045"/>
          </a:xfrm>
          <a:prstGeom prst="bentConnector3">
            <a:avLst>
              <a:gd name="adj1" fmla="val 3883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521835" y="3809365"/>
            <a:ext cx="15093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2" name="肘形连接符 71"/>
          <p:cNvCxnSpPr/>
          <p:nvPr/>
        </p:nvCxnSpPr>
        <p:spPr>
          <a:xfrm flipV="1">
            <a:off x="6951980" y="3522980"/>
            <a:ext cx="224155" cy="36512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6623685" y="332041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960995" y="19564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60995" y="236982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960995" y="30867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969885" y="270446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52105" y="34245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8944610" y="229171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8944610" y="264922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8944610" y="314134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8944610" y="324929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770" y="118745"/>
            <a:ext cx="4138295" cy="16268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2250</Words>
  <Application>WPS 表格</Application>
  <PresentationFormat>宽屏</PresentationFormat>
  <Paragraphs>386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353</cp:revision>
  <dcterms:created xsi:type="dcterms:W3CDTF">2019-03-27T06:49:35Z</dcterms:created>
  <dcterms:modified xsi:type="dcterms:W3CDTF">2019-03-27T06:49:35Z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